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3320713" cy="8999538"/>
  <p:notesSz cx="6858000" cy="9144000"/>
  <p:defaultTextStyle>
    <a:defPPr>
      <a:defRPr lang="en-US"/>
    </a:defPPr>
    <a:lvl1pPr marL="0" algn="l" defTabSz="1071311" rtl="0" eaLnBrk="1" latinLnBrk="0" hangingPunct="1">
      <a:defRPr sz="2109" kern="1200">
        <a:solidFill>
          <a:schemeClr val="tx1"/>
        </a:solidFill>
        <a:latin typeface="+mn-lt"/>
        <a:ea typeface="+mn-ea"/>
        <a:cs typeface="+mn-cs"/>
      </a:defRPr>
    </a:lvl1pPr>
    <a:lvl2pPr marL="535656" algn="l" defTabSz="1071311" rtl="0" eaLnBrk="1" latinLnBrk="0" hangingPunct="1">
      <a:defRPr sz="2109" kern="1200">
        <a:solidFill>
          <a:schemeClr val="tx1"/>
        </a:solidFill>
        <a:latin typeface="+mn-lt"/>
        <a:ea typeface="+mn-ea"/>
        <a:cs typeface="+mn-cs"/>
      </a:defRPr>
    </a:lvl2pPr>
    <a:lvl3pPr marL="1071311" algn="l" defTabSz="1071311" rtl="0" eaLnBrk="1" latinLnBrk="0" hangingPunct="1">
      <a:defRPr sz="2109" kern="1200">
        <a:solidFill>
          <a:schemeClr val="tx1"/>
        </a:solidFill>
        <a:latin typeface="+mn-lt"/>
        <a:ea typeface="+mn-ea"/>
        <a:cs typeface="+mn-cs"/>
      </a:defRPr>
    </a:lvl3pPr>
    <a:lvl4pPr marL="1606967" algn="l" defTabSz="1071311" rtl="0" eaLnBrk="1" latinLnBrk="0" hangingPunct="1">
      <a:defRPr sz="2109" kern="1200">
        <a:solidFill>
          <a:schemeClr val="tx1"/>
        </a:solidFill>
        <a:latin typeface="+mn-lt"/>
        <a:ea typeface="+mn-ea"/>
        <a:cs typeface="+mn-cs"/>
      </a:defRPr>
    </a:lvl4pPr>
    <a:lvl5pPr marL="2142622" algn="l" defTabSz="1071311" rtl="0" eaLnBrk="1" latinLnBrk="0" hangingPunct="1">
      <a:defRPr sz="2109" kern="1200">
        <a:solidFill>
          <a:schemeClr val="tx1"/>
        </a:solidFill>
        <a:latin typeface="+mn-lt"/>
        <a:ea typeface="+mn-ea"/>
        <a:cs typeface="+mn-cs"/>
      </a:defRPr>
    </a:lvl5pPr>
    <a:lvl6pPr marL="2678278" algn="l" defTabSz="1071311" rtl="0" eaLnBrk="1" latinLnBrk="0" hangingPunct="1">
      <a:defRPr sz="2109" kern="1200">
        <a:solidFill>
          <a:schemeClr val="tx1"/>
        </a:solidFill>
        <a:latin typeface="+mn-lt"/>
        <a:ea typeface="+mn-ea"/>
        <a:cs typeface="+mn-cs"/>
      </a:defRPr>
    </a:lvl6pPr>
    <a:lvl7pPr marL="3213933" algn="l" defTabSz="1071311" rtl="0" eaLnBrk="1" latinLnBrk="0" hangingPunct="1">
      <a:defRPr sz="2109" kern="1200">
        <a:solidFill>
          <a:schemeClr val="tx1"/>
        </a:solidFill>
        <a:latin typeface="+mn-lt"/>
        <a:ea typeface="+mn-ea"/>
        <a:cs typeface="+mn-cs"/>
      </a:defRPr>
    </a:lvl7pPr>
    <a:lvl8pPr marL="3749589" algn="l" defTabSz="1071311" rtl="0" eaLnBrk="1" latinLnBrk="0" hangingPunct="1">
      <a:defRPr sz="2109" kern="1200">
        <a:solidFill>
          <a:schemeClr val="tx1"/>
        </a:solidFill>
        <a:latin typeface="+mn-lt"/>
        <a:ea typeface="+mn-ea"/>
        <a:cs typeface="+mn-cs"/>
      </a:defRPr>
    </a:lvl8pPr>
    <a:lvl9pPr marL="4285244" algn="l" defTabSz="1071311" rtl="0" eaLnBrk="1" latinLnBrk="0" hangingPunct="1">
      <a:defRPr sz="210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35" userDrawn="1">
          <p15:clr>
            <a:srgbClr val="A4A3A4"/>
          </p15:clr>
        </p15:guide>
        <p15:guide id="2" pos="41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46"/>
    <p:restoredTop sz="94701"/>
  </p:normalViewPr>
  <p:slideViewPr>
    <p:cSldViewPr snapToGrid="0" snapToObjects="1" showGuides="1">
      <p:cViewPr>
        <p:scale>
          <a:sx n="56" d="100"/>
          <a:sy n="56" d="100"/>
        </p:scale>
        <p:origin x="904" y="544"/>
      </p:cViewPr>
      <p:guideLst>
        <p:guide orient="horz" pos="2835"/>
        <p:guide pos="41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9054" y="1472842"/>
            <a:ext cx="11322606" cy="3133172"/>
          </a:xfrm>
        </p:spPr>
        <p:txBody>
          <a:bodyPr anchor="b"/>
          <a:lstStyle>
            <a:lvl1pPr algn="ctr">
              <a:defRPr sz="787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5089" y="4726842"/>
            <a:ext cx="9990535" cy="2172804"/>
          </a:xfrm>
        </p:spPr>
        <p:txBody>
          <a:bodyPr/>
          <a:lstStyle>
            <a:lvl1pPr marL="0" indent="0" algn="ctr">
              <a:buNone/>
              <a:defRPr sz="3150"/>
            </a:lvl1pPr>
            <a:lvl2pPr marL="599984" indent="0" algn="ctr">
              <a:buNone/>
              <a:defRPr sz="2625"/>
            </a:lvl2pPr>
            <a:lvl3pPr marL="1199967" indent="0" algn="ctr">
              <a:buNone/>
              <a:defRPr sz="2362"/>
            </a:lvl3pPr>
            <a:lvl4pPr marL="1799951" indent="0" algn="ctr">
              <a:buNone/>
              <a:defRPr sz="2100"/>
            </a:lvl4pPr>
            <a:lvl5pPr marL="2399934" indent="0" algn="ctr">
              <a:buNone/>
              <a:defRPr sz="2100"/>
            </a:lvl5pPr>
            <a:lvl6pPr marL="2999918" indent="0" algn="ctr">
              <a:buNone/>
              <a:defRPr sz="2100"/>
            </a:lvl6pPr>
            <a:lvl7pPr marL="3599901" indent="0" algn="ctr">
              <a:buNone/>
              <a:defRPr sz="2100"/>
            </a:lvl7pPr>
            <a:lvl8pPr marL="4199885" indent="0" algn="ctr">
              <a:buNone/>
              <a:defRPr sz="2100"/>
            </a:lvl8pPr>
            <a:lvl9pPr marL="4799868" indent="0" algn="ctr">
              <a:buNone/>
              <a:defRPr sz="21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32636" y="479142"/>
            <a:ext cx="2872279" cy="762669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5800" y="479142"/>
            <a:ext cx="8450327" cy="762669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8862" y="2243638"/>
            <a:ext cx="11489115" cy="3743557"/>
          </a:xfrm>
        </p:spPr>
        <p:txBody>
          <a:bodyPr anchor="b"/>
          <a:lstStyle>
            <a:lvl1pPr>
              <a:defRPr sz="787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8862" y="6022610"/>
            <a:ext cx="11489115" cy="1968648"/>
          </a:xfrm>
        </p:spPr>
        <p:txBody>
          <a:bodyPr/>
          <a:lstStyle>
            <a:lvl1pPr marL="0" indent="0">
              <a:buNone/>
              <a:defRPr sz="3150">
                <a:solidFill>
                  <a:schemeClr val="tx1"/>
                </a:solidFill>
              </a:defRPr>
            </a:lvl1pPr>
            <a:lvl2pPr marL="599984" indent="0">
              <a:buNone/>
              <a:defRPr sz="2625">
                <a:solidFill>
                  <a:schemeClr val="tx1">
                    <a:tint val="75000"/>
                  </a:schemeClr>
                </a:solidFill>
              </a:defRPr>
            </a:lvl2pPr>
            <a:lvl3pPr marL="1199967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3pPr>
            <a:lvl4pPr marL="179995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399934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299991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359990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19988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479986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5799" y="2395710"/>
            <a:ext cx="5661303" cy="571012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43611" y="2395710"/>
            <a:ext cx="5661303" cy="571012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34" y="479144"/>
            <a:ext cx="11489115" cy="173949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7536" y="2206137"/>
            <a:ext cx="5635285" cy="1081194"/>
          </a:xfrm>
        </p:spPr>
        <p:txBody>
          <a:bodyPr anchor="b"/>
          <a:lstStyle>
            <a:lvl1pPr marL="0" indent="0">
              <a:buNone/>
              <a:defRPr sz="3150" b="1"/>
            </a:lvl1pPr>
            <a:lvl2pPr marL="599984" indent="0">
              <a:buNone/>
              <a:defRPr sz="2625" b="1"/>
            </a:lvl2pPr>
            <a:lvl3pPr marL="1199967" indent="0">
              <a:buNone/>
              <a:defRPr sz="2362" b="1"/>
            </a:lvl3pPr>
            <a:lvl4pPr marL="1799951" indent="0">
              <a:buNone/>
              <a:defRPr sz="2100" b="1"/>
            </a:lvl4pPr>
            <a:lvl5pPr marL="2399934" indent="0">
              <a:buNone/>
              <a:defRPr sz="2100" b="1"/>
            </a:lvl5pPr>
            <a:lvl6pPr marL="2999918" indent="0">
              <a:buNone/>
              <a:defRPr sz="2100" b="1"/>
            </a:lvl6pPr>
            <a:lvl7pPr marL="3599901" indent="0">
              <a:buNone/>
              <a:defRPr sz="2100" b="1"/>
            </a:lvl7pPr>
            <a:lvl8pPr marL="4199885" indent="0">
              <a:buNone/>
              <a:defRPr sz="2100" b="1"/>
            </a:lvl8pPr>
            <a:lvl9pPr marL="4799868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7536" y="3287331"/>
            <a:ext cx="5635285" cy="48351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43612" y="2206137"/>
            <a:ext cx="5663038" cy="1081194"/>
          </a:xfrm>
        </p:spPr>
        <p:txBody>
          <a:bodyPr anchor="b"/>
          <a:lstStyle>
            <a:lvl1pPr marL="0" indent="0">
              <a:buNone/>
              <a:defRPr sz="3150" b="1"/>
            </a:lvl1pPr>
            <a:lvl2pPr marL="599984" indent="0">
              <a:buNone/>
              <a:defRPr sz="2625" b="1"/>
            </a:lvl2pPr>
            <a:lvl3pPr marL="1199967" indent="0">
              <a:buNone/>
              <a:defRPr sz="2362" b="1"/>
            </a:lvl3pPr>
            <a:lvl4pPr marL="1799951" indent="0">
              <a:buNone/>
              <a:defRPr sz="2100" b="1"/>
            </a:lvl4pPr>
            <a:lvl5pPr marL="2399934" indent="0">
              <a:buNone/>
              <a:defRPr sz="2100" b="1"/>
            </a:lvl5pPr>
            <a:lvl6pPr marL="2999918" indent="0">
              <a:buNone/>
              <a:defRPr sz="2100" b="1"/>
            </a:lvl6pPr>
            <a:lvl7pPr marL="3599901" indent="0">
              <a:buNone/>
              <a:defRPr sz="2100" b="1"/>
            </a:lvl7pPr>
            <a:lvl8pPr marL="4199885" indent="0">
              <a:buNone/>
              <a:defRPr sz="2100" b="1"/>
            </a:lvl8pPr>
            <a:lvl9pPr marL="4799868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43612" y="3287331"/>
            <a:ext cx="5663038" cy="48351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34" y="599969"/>
            <a:ext cx="4296277" cy="2099892"/>
          </a:xfrm>
        </p:spPr>
        <p:txBody>
          <a:bodyPr anchor="b"/>
          <a:lstStyle>
            <a:lvl1pPr>
              <a:defRPr sz="41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3038" y="1295769"/>
            <a:ext cx="6743611" cy="6395505"/>
          </a:xfrm>
        </p:spPr>
        <p:txBody>
          <a:bodyPr/>
          <a:lstStyle>
            <a:lvl1pPr>
              <a:defRPr sz="4199"/>
            </a:lvl1pPr>
            <a:lvl2pPr>
              <a:defRPr sz="3674"/>
            </a:lvl2pPr>
            <a:lvl3pPr>
              <a:defRPr sz="3150"/>
            </a:lvl3pPr>
            <a:lvl4pPr>
              <a:defRPr sz="2625"/>
            </a:lvl4pPr>
            <a:lvl5pPr>
              <a:defRPr sz="2625"/>
            </a:lvl5pPr>
            <a:lvl6pPr>
              <a:defRPr sz="2625"/>
            </a:lvl6pPr>
            <a:lvl7pPr>
              <a:defRPr sz="2625"/>
            </a:lvl7pPr>
            <a:lvl8pPr>
              <a:defRPr sz="2625"/>
            </a:lvl8pPr>
            <a:lvl9pPr>
              <a:defRPr sz="262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534" y="2699862"/>
            <a:ext cx="4296277" cy="5001827"/>
          </a:xfrm>
        </p:spPr>
        <p:txBody>
          <a:bodyPr/>
          <a:lstStyle>
            <a:lvl1pPr marL="0" indent="0">
              <a:buNone/>
              <a:defRPr sz="2100"/>
            </a:lvl1pPr>
            <a:lvl2pPr marL="599984" indent="0">
              <a:buNone/>
              <a:defRPr sz="1837"/>
            </a:lvl2pPr>
            <a:lvl3pPr marL="1199967" indent="0">
              <a:buNone/>
              <a:defRPr sz="1575"/>
            </a:lvl3pPr>
            <a:lvl4pPr marL="1799951" indent="0">
              <a:buNone/>
              <a:defRPr sz="1312"/>
            </a:lvl4pPr>
            <a:lvl5pPr marL="2399934" indent="0">
              <a:buNone/>
              <a:defRPr sz="1312"/>
            </a:lvl5pPr>
            <a:lvl6pPr marL="2999918" indent="0">
              <a:buNone/>
              <a:defRPr sz="1312"/>
            </a:lvl6pPr>
            <a:lvl7pPr marL="3599901" indent="0">
              <a:buNone/>
              <a:defRPr sz="1312"/>
            </a:lvl7pPr>
            <a:lvl8pPr marL="4199885" indent="0">
              <a:buNone/>
              <a:defRPr sz="1312"/>
            </a:lvl8pPr>
            <a:lvl9pPr marL="4799868" indent="0">
              <a:buNone/>
              <a:defRPr sz="131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34" y="599969"/>
            <a:ext cx="4296277" cy="2099892"/>
          </a:xfrm>
        </p:spPr>
        <p:txBody>
          <a:bodyPr anchor="b"/>
          <a:lstStyle>
            <a:lvl1pPr>
              <a:defRPr sz="41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63038" y="1295769"/>
            <a:ext cx="6743611" cy="6395505"/>
          </a:xfrm>
        </p:spPr>
        <p:txBody>
          <a:bodyPr anchor="t"/>
          <a:lstStyle>
            <a:lvl1pPr marL="0" indent="0">
              <a:buNone/>
              <a:defRPr sz="4199"/>
            </a:lvl1pPr>
            <a:lvl2pPr marL="599984" indent="0">
              <a:buNone/>
              <a:defRPr sz="3674"/>
            </a:lvl2pPr>
            <a:lvl3pPr marL="1199967" indent="0">
              <a:buNone/>
              <a:defRPr sz="3150"/>
            </a:lvl3pPr>
            <a:lvl4pPr marL="1799951" indent="0">
              <a:buNone/>
              <a:defRPr sz="2625"/>
            </a:lvl4pPr>
            <a:lvl5pPr marL="2399934" indent="0">
              <a:buNone/>
              <a:defRPr sz="2625"/>
            </a:lvl5pPr>
            <a:lvl6pPr marL="2999918" indent="0">
              <a:buNone/>
              <a:defRPr sz="2625"/>
            </a:lvl6pPr>
            <a:lvl7pPr marL="3599901" indent="0">
              <a:buNone/>
              <a:defRPr sz="2625"/>
            </a:lvl7pPr>
            <a:lvl8pPr marL="4199885" indent="0">
              <a:buNone/>
              <a:defRPr sz="2625"/>
            </a:lvl8pPr>
            <a:lvl9pPr marL="4799868" indent="0">
              <a:buNone/>
              <a:defRPr sz="2625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534" y="2699862"/>
            <a:ext cx="4296277" cy="5001827"/>
          </a:xfrm>
        </p:spPr>
        <p:txBody>
          <a:bodyPr/>
          <a:lstStyle>
            <a:lvl1pPr marL="0" indent="0">
              <a:buNone/>
              <a:defRPr sz="2100"/>
            </a:lvl1pPr>
            <a:lvl2pPr marL="599984" indent="0">
              <a:buNone/>
              <a:defRPr sz="1837"/>
            </a:lvl2pPr>
            <a:lvl3pPr marL="1199967" indent="0">
              <a:buNone/>
              <a:defRPr sz="1575"/>
            </a:lvl3pPr>
            <a:lvl4pPr marL="1799951" indent="0">
              <a:buNone/>
              <a:defRPr sz="1312"/>
            </a:lvl4pPr>
            <a:lvl5pPr marL="2399934" indent="0">
              <a:buNone/>
              <a:defRPr sz="1312"/>
            </a:lvl5pPr>
            <a:lvl6pPr marL="2999918" indent="0">
              <a:buNone/>
              <a:defRPr sz="1312"/>
            </a:lvl6pPr>
            <a:lvl7pPr marL="3599901" indent="0">
              <a:buNone/>
              <a:defRPr sz="1312"/>
            </a:lvl7pPr>
            <a:lvl8pPr marL="4199885" indent="0">
              <a:buNone/>
              <a:defRPr sz="1312"/>
            </a:lvl8pPr>
            <a:lvl9pPr marL="4799868" indent="0">
              <a:buNone/>
              <a:defRPr sz="131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5799" y="479144"/>
            <a:ext cx="11489115" cy="1739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799" y="2395710"/>
            <a:ext cx="11489115" cy="5710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5799" y="8341240"/>
            <a:ext cx="2997160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BA89F-B69B-3346-84DB-BAC9A8EED81F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12486" y="8341240"/>
            <a:ext cx="4495741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07754" y="8341240"/>
            <a:ext cx="2997160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A3523-C72C-4A48-B613-31672EE61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02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199967" rtl="0" eaLnBrk="1" latinLnBrk="0" hangingPunct="1">
        <a:lnSpc>
          <a:spcPct val="90000"/>
        </a:lnSpc>
        <a:spcBef>
          <a:spcPct val="0"/>
        </a:spcBef>
        <a:buNone/>
        <a:defRPr sz="577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9992" indent="-299992" algn="l" defTabSz="119996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3674" kern="1200">
          <a:solidFill>
            <a:schemeClr val="tx1"/>
          </a:solidFill>
          <a:latin typeface="+mn-lt"/>
          <a:ea typeface="+mn-ea"/>
          <a:cs typeface="+mn-cs"/>
        </a:defRPr>
      </a:lvl1pPr>
      <a:lvl2pPr marL="899975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2pPr>
      <a:lvl3pPr marL="1499959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625" kern="1200">
          <a:solidFill>
            <a:schemeClr val="tx1"/>
          </a:solidFill>
          <a:latin typeface="+mn-lt"/>
          <a:ea typeface="+mn-ea"/>
          <a:cs typeface="+mn-cs"/>
        </a:defRPr>
      </a:lvl3pPr>
      <a:lvl4pPr marL="2099942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4pPr>
      <a:lvl5pPr marL="2699926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5pPr>
      <a:lvl6pPr marL="3299910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6pPr>
      <a:lvl7pPr marL="3899893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7pPr>
      <a:lvl8pPr marL="4499877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8pPr>
      <a:lvl9pPr marL="5099860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1pPr>
      <a:lvl2pPr marL="599984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2pPr>
      <a:lvl3pPr marL="1199967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799951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4pPr>
      <a:lvl5pPr marL="2399934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5pPr>
      <a:lvl6pPr marL="2999918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6pPr>
      <a:lvl7pPr marL="3599901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7pPr>
      <a:lvl8pPr marL="4199885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8pPr>
      <a:lvl9pPr marL="4799868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17982" y="130500"/>
            <a:ext cx="13004134" cy="8790541"/>
            <a:chOff x="0" y="-1237449"/>
            <a:chExt cx="13004134" cy="879054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3656504"/>
              <a:ext cx="13004134" cy="3896588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10369" y="-1237449"/>
              <a:ext cx="5793765" cy="475831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13457" y="-1237449"/>
              <a:ext cx="2754284" cy="1114328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58234"/>
              <a:ext cx="7067741" cy="3462635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-1234380"/>
              <a:ext cx="4170829" cy="1111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3368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LONG</dc:creator>
  <cp:lastModifiedBy>CHEN LONG</cp:lastModifiedBy>
  <cp:revision>6</cp:revision>
  <dcterms:created xsi:type="dcterms:W3CDTF">2020-02-19T03:17:38Z</dcterms:created>
  <dcterms:modified xsi:type="dcterms:W3CDTF">2020-02-19T04:33:20Z</dcterms:modified>
</cp:coreProperties>
</file>

<file path=docProps/thumbnail.jpeg>
</file>